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36" r:id="rId2"/>
    <p:sldMasterId id="2147483848" r:id="rId3"/>
    <p:sldMasterId id="2147483860" r:id="rId4"/>
  </p:sldMasterIdLst>
  <p:sldIdLst>
    <p:sldId id="256" r:id="rId5"/>
    <p:sldId id="266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0B116-EB60-E0B5-832F-19F4B6A57C28}" v="4" dt="2024-08-23T15:57:34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F603D-75E8-4284-BDD8-ADF23FF13BA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F17E3B-80AF-47DD-9142-1A7ED746822D}">
      <dgm:prSet/>
      <dgm:spPr/>
      <dgm:t>
        <a:bodyPr/>
        <a:lstStyle/>
        <a:p>
          <a:r>
            <a:rPr lang="en-US" i="1" u="sng" dirty="0"/>
            <a:t>3 “Freebies” </a:t>
          </a:r>
        </a:p>
        <a:p>
          <a:r>
            <a:rPr lang="en-US" dirty="0"/>
            <a:t>Students will be issued a temporary ID</a:t>
          </a:r>
        </a:p>
      </dgm:t>
    </dgm:pt>
    <dgm:pt modelId="{90FC2B00-F28C-4350-B0E5-BFEF47BEDEF2}" type="parTrans" cxnId="{B807B8C1-FA06-4B9A-ADCD-FCF1524077F1}">
      <dgm:prSet/>
      <dgm:spPr/>
      <dgm:t>
        <a:bodyPr/>
        <a:lstStyle/>
        <a:p>
          <a:endParaRPr lang="en-US"/>
        </a:p>
      </dgm:t>
    </dgm:pt>
    <dgm:pt modelId="{AA5BCBAE-2D66-458B-9F6D-9CD2ED75B432}" type="sibTrans" cxnId="{B807B8C1-FA06-4B9A-ADCD-FCF1524077F1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97827AE-1D1F-4BBE-B065-48AA0E146C9A}">
      <dgm:prSet/>
      <dgm:spPr/>
      <dgm:t>
        <a:bodyPr/>
        <a:lstStyle/>
        <a:p>
          <a:r>
            <a:rPr lang="en-US" i="1" u="sng"/>
            <a:t>4</a:t>
          </a:r>
          <a:r>
            <a:rPr lang="en-US" i="1" u="sng" baseline="30000"/>
            <a:t>th</a:t>
          </a:r>
          <a:r>
            <a:rPr lang="en-US" i="1" u="sng"/>
            <a:t> Violation </a:t>
          </a:r>
        </a:p>
        <a:p>
          <a:r>
            <a:rPr lang="en-US"/>
            <a:t>$5 Revtrak charge, a new badge printed, parent contact, and afterschool detention</a:t>
          </a:r>
        </a:p>
      </dgm:t>
    </dgm:pt>
    <dgm:pt modelId="{20C9CAEA-6BF3-4123-A224-3192EE33B9FE}" type="parTrans" cxnId="{B522A855-CD32-43D6-8972-D815915AA177}">
      <dgm:prSet/>
      <dgm:spPr/>
      <dgm:t>
        <a:bodyPr/>
        <a:lstStyle/>
        <a:p>
          <a:endParaRPr lang="en-US"/>
        </a:p>
      </dgm:t>
    </dgm:pt>
    <dgm:pt modelId="{5B183202-E5AA-4689-958C-7A253649C508}" type="sibTrans" cxnId="{B522A855-CD32-43D6-8972-D815915AA177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2287902-A83C-4E3E-9F66-0EF4899BD6A8}">
      <dgm:prSet/>
      <dgm:spPr/>
      <dgm:t>
        <a:bodyPr/>
        <a:lstStyle/>
        <a:p>
          <a:r>
            <a:rPr lang="en-US" i="1" u="sng"/>
            <a:t>5</a:t>
          </a:r>
          <a:r>
            <a:rPr lang="en-US" i="1" u="sng" baseline="30000"/>
            <a:t>th</a:t>
          </a:r>
          <a:r>
            <a:rPr lang="en-US" i="1" u="sng"/>
            <a:t> Violation </a:t>
          </a:r>
        </a:p>
        <a:p>
          <a:r>
            <a:rPr lang="en-US" i="0" u="none"/>
            <a:t>Another $5 Revtrak charge, parent contact, and an additional afterschool detention</a:t>
          </a:r>
        </a:p>
      </dgm:t>
    </dgm:pt>
    <dgm:pt modelId="{04897667-7119-4984-819A-0796741983AD}" type="parTrans" cxnId="{0AA64735-9F09-4837-92A7-3529BE9B2BC9}">
      <dgm:prSet/>
      <dgm:spPr/>
      <dgm:t>
        <a:bodyPr/>
        <a:lstStyle/>
        <a:p>
          <a:endParaRPr lang="en-US"/>
        </a:p>
      </dgm:t>
    </dgm:pt>
    <dgm:pt modelId="{DBAAD937-4D13-491A-9485-9061435C3E4B}" type="sibTrans" cxnId="{0AA64735-9F09-4837-92A7-3529BE9B2BC9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EA05B79-FE3E-4E9A-85BA-F27102852E80}">
      <dgm:prSet/>
      <dgm:spPr/>
      <dgm:t>
        <a:bodyPr/>
        <a:lstStyle/>
        <a:p>
          <a:r>
            <a:rPr lang="en-US" i="1" u="sng" dirty="0"/>
            <a:t>6</a:t>
          </a:r>
          <a:r>
            <a:rPr lang="en-US" i="1" u="sng" baseline="30000" dirty="0"/>
            <a:t>th</a:t>
          </a:r>
          <a:r>
            <a:rPr lang="en-US" i="1" u="sng" dirty="0"/>
            <a:t> Violation or more</a:t>
          </a:r>
        </a:p>
        <a:p>
          <a:r>
            <a:rPr lang="en-US" i="0" u="none" dirty="0"/>
            <a:t>ISS Placement</a:t>
          </a:r>
        </a:p>
      </dgm:t>
    </dgm:pt>
    <dgm:pt modelId="{3AD968BE-F450-4CF4-A4E1-85A8E1B69C30}" type="parTrans" cxnId="{8BC385FA-1F3D-4ABE-8955-C3DA8C6A7CB3}">
      <dgm:prSet/>
      <dgm:spPr/>
      <dgm:t>
        <a:bodyPr/>
        <a:lstStyle/>
        <a:p>
          <a:endParaRPr lang="en-US"/>
        </a:p>
      </dgm:t>
    </dgm:pt>
    <dgm:pt modelId="{D95BC392-C08B-4D62-90B0-428E96995B44}" type="sibTrans" cxnId="{8BC385FA-1F3D-4ABE-8955-C3DA8C6A7CB3}">
      <dgm:prSet phldrT="4" phldr="0"/>
      <dgm:spPr/>
      <dgm:t>
        <a:bodyPr/>
        <a:lstStyle/>
        <a:p>
          <a:endParaRPr lang="en-US"/>
        </a:p>
      </dgm:t>
    </dgm:pt>
    <dgm:pt modelId="{0D51B3B3-61CA-4CF6-B1B7-671BB33DB0E2}" type="pres">
      <dgm:prSet presAssocID="{A32F603D-75E8-4284-BDD8-ADF23FF13BA7}" presName="Name0" presStyleCnt="0">
        <dgm:presLayoutVars>
          <dgm:dir/>
          <dgm:resizeHandles val="exact"/>
        </dgm:presLayoutVars>
      </dgm:prSet>
      <dgm:spPr/>
    </dgm:pt>
    <dgm:pt modelId="{3EC087A1-3A3E-41B3-BFEE-DF6BF58915F1}" type="pres">
      <dgm:prSet presAssocID="{76F17E3B-80AF-47DD-9142-1A7ED746822D}" presName="node" presStyleLbl="node1" presStyleIdx="0" presStyleCnt="4">
        <dgm:presLayoutVars>
          <dgm:bulletEnabled val="1"/>
        </dgm:presLayoutVars>
      </dgm:prSet>
      <dgm:spPr/>
    </dgm:pt>
    <dgm:pt modelId="{F913877A-723F-4C8B-BE28-F5544DEC8556}" type="pres">
      <dgm:prSet presAssocID="{AA5BCBAE-2D66-458B-9F6D-9CD2ED75B432}" presName="sibTrans" presStyleLbl="sibTrans1D1" presStyleIdx="0" presStyleCnt="3"/>
      <dgm:spPr/>
    </dgm:pt>
    <dgm:pt modelId="{EC3E567A-F84B-482D-9569-B92BCE5CD2A8}" type="pres">
      <dgm:prSet presAssocID="{AA5BCBAE-2D66-458B-9F6D-9CD2ED75B432}" presName="connectorText" presStyleLbl="sibTrans1D1" presStyleIdx="0" presStyleCnt="3"/>
      <dgm:spPr/>
    </dgm:pt>
    <dgm:pt modelId="{0E2DCA61-4903-4E55-8B70-93059B727FC8}" type="pres">
      <dgm:prSet presAssocID="{597827AE-1D1F-4BBE-B065-48AA0E146C9A}" presName="node" presStyleLbl="node1" presStyleIdx="1" presStyleCnt="4">
        <dgm:presLayoutVars>
          <dgm:bulletEnabled val="1"/>
        </dgm:presLayoutVars>
      </dgm:prSet>
      <dgm:spPr/>
    </dgm:pt>
    <dgm:pt modelId="{99D217AA-BB78-4DFB-B7DE-3B22B0529192}" type="pres">
      <dgm:prSet presAssocID="{5B183202-E5AA-4689-958C-7A253649C508}" presName="sibTrans" presStyleLbl="sibTrans1D1" presStyleIdx="1" presStyleCnt="3"/>
      <dgm:spPr/>
    </dgm:pt>
    <dgm:pt modelId="{E91444FE-0787-4930-A5AC-15F3DE4D19BA}" type="pres">
      <dgm:prSet presAssocID="{5B183202-E5AA-4689-958C-7A253649C508}" presName="connectorText" presStyleLbl="sibTrans1D1" presStyleIdx="1" presStyleCnt="3"/>
      <dgm:spPr/>
    </dgm:pt>
    <dgm:pt modelId="{4BA528B7-E37A-4D29-9492-2356C6DF9262}" type="pres">
      <dgm:prSet presAssocID="{42287902-A83C-4E3E-9F66-0EF4899BD6A8}" presName="node" presStyleLbl="node1" presStyleIdx="2" presStyleCnt="4">
        <dgm:presLayoutVars>
          <dgm:bulletEnabled val="1"/>
        </dgm:presLayoutVars>
      </dgm:prSet>
      <dgm:spPr/>
    </dgm:pt>
    <dgm:pt modelId="{9876AE3D-1BCF-45F9-BDBB-4C4EF842F45E}" type="pres">
      <dgm:prSet presAssocID="{DBAAD937-4D13-491A-9485-9061435C3E4B}" presName="sibTrans" presStyleLbl="sibTrans1D1" presStyleIdx="2" presStyleCnt="3"/>
      <dgm:spPr/>
    </dgm:pt>
    <dgm:pt modelId="{6DA2299A-8BE5-4C3E-BC2D-102713A48B73}" type="pres">
      <dgm:prSet presAssocID="{DBAAD937-4D13-491A-9485-9061435C3E4B}" presName="connectorText" presStyleLbl="sibTrans1D1" presStyleIdx="2" presStyleCnt="3"/>
      <dgm:spPr/>
    </dgm:pt>
    <dgm:pt modelId="{26555FA4-2D39-4496-9EB6-5857F8651FF0}" type="pres">
      <dgm:prSet presAssocID="{FEA05B79-FE3E-4E9A-85BA-F27102852E80}" presName="node" presStyleLbl="node1" presStyleIdx="3" presStyleCnt="4">
        <dgm:presLayoutVars>
          <dgm:bulletEnabled val="1"/>
        </dgm:presLayoutVars>
      </dgm:prSet>
      <dgm:spPr/>
    </dgm:pt>
  </dgm:ptLst>
  <dgm:cxnLst>
    <dgm:cxn modelId="{0AA64735-9F09-4837-92A7-3529BE9B2BC9}" srcId="{A32F603D-75E8-4284-BDD8-ADF23FF13BA7}" destId="{42287902-A83C-4E3E-9F66-0EF4899BD6A8}" srcOrd="2" destOrd="0" parTransId="{04897667-7119-4984-819A-0796741983AD}" sibTransId="{DBAAD937-4D13-491A-9485-9061435C3E4B}"/>
    <dgm:cxn modelId="{730C2A39-ECF2-4636-A3E2-956FB2E4742B}" type="presOf" srcId="{AA5BCBAE-2D66-458B-9F6D-9CD2ED75B432}" destId="{F913877A-723F-4C8B-BE28-F5544DEC8556}" srcOrd="0" destOrd="0" presId="urn:microsoft.com/office/officeart/2016/7/layout/RepeatingBendingProcessNew"/>
    <dgm:cxn modelId="{59BB0B3B-43E5-4E42-B1FD-A6BF9949FC1D}" type="presOf" srcId="{DBAAD937-4D13-491A-9485-9061435C3E4B}" destId="{6DA2299A-8BE5-4C3E-BC2D-102713A48B73}" srcOrd="1" destOrd="0" presId="urn:microsoft.com/office/officeart/2016/7/layout/RepeatingBendingProcessNew"/>
    <dgm:cxn modelId="{4494D03C-FBCD-4706-917C-0231A7531868}" type="presOf" srcId="{597827AE-1D1F-4BBE-B065-48AA0E146C9A}" destId="{0E2DCA61-4903-4E55-8B70-93059B727FC8}" srcOrd="0" destOrd="0" presId="urn:microsoft.com/office/officeart/2016/7/layout/RepeatingBendingProcessNew"/>
    <dgm:cxn modelId="{436BAA40-76C9-45B1-9A80-590D544B858E}" type="presOf" srcId="{5B183202-E5AA-4689-958C-7A253649C508}" destId="{99D217AA-BB78-4DFB-B7DE-3B22B0529192}" srcOrd="0" destOrd="0" presId="urn:microsoft.com/office/officeart/2016/7/layout/RepeatingBendingProcessNew"/>
    <dgm:cxn modelId="{A321874D-519A-4CB3-89FC-874F8610A8D8}" type="presOf" srcId="{5B183202-E5AA-4689-958C-7A253649C508}" destId="{E91444FE-0787-4930-A5AC-15F3DE4D19BA}" srcOrd="1" destOrd="0" presId="urn:microsoft.com/office/officeart/2016/7/layout/RepeatingBendingProcessNew"/>
    <dgm:cxn modelId="{F74C966E-F175-46B3-A83B-996F7731A6C4}" type="presOf" srcId="{DBAAD937-4D13-491A-9485-9061435C3E4B}" destId="{9876AE3D-1BCF-45F9-BDBB-4C4EF842F45E}" srcOrd="0" destOrd="0" presId="urn:microsoft.com/office/officeart/2016/7/layout/RepeatingBendingProcessNew"/>
    <dgm:cxn modelId="{E4F1F650-6513-4EB2-8CEE-237C2446FE19}" type="presOf" srcId="{42287902-A83C-4E3E-9F66-0EF4899BD6A8}" destId="{4BA528B7-E37A-4D29-9492-2356C6DF9262}" srcOrd="0" destOrd="0" presId="urn:microsoft.com/office/officeart/2016/7/layout/RepeatingBendingProcessNew"/>
    <dgm:cxn modelId="{B522A855-CD32-43D6-8972-D815915AA177}" srcId="{A32F603D-75E8-4284-BDD8-ADF23FF13BA7}" destId="{597827AE-1D1F-4BBE-B065-48AA0E146C9A}" srcOrd="1" destOrd="0" parTransId="{20C9CAEA-6BF3-4123-A224-3192EE33B9FE}" sibTransId="{5B183202-E5AA-4689-958C-7A253649C508}"/>
    <dgm:cxn modelId="{E4C31BA5-3174-4EB9-84DC-62DB960F0D69}" type="presOf" srcId="{76F17E3B-80AF-47DD-9142-1A7ED746822D}" destId="{3EC087A1-3A3E-41B3-BFEE-DF6BF58915F1}" srcOrd="0" destOrd="0" presId="urn:microsoft.com/office/officeart/2016/7/layout/RepeatingBendingProcessNew"/>
    <dgm:cxn modelId="{410DC1B6-5B04-4CB8-8452-3D2866B651A8}" type="presOf" srcId="{FEA05B79-FE3E-4E9A-85BA-F27102852E80}" destId="{26555FA4-2D39-4496-9EB6-5857F8651FF0}" srcOrd="0" destOrd="0" presId="urn:microsoft.com/office/officeart/2016/7/layout/RepeatingBendingProcessNew"/>
    <dgm:cxn modelId="{2A1287C1-66EE-4601-B9EC-F6287358677C}" type="presOf" srcId="{AA5BCBAE-2D66-458B-9F6D-9CD2ED75B432}" destId="{EC3E567A-F84B-482D-9569-B92BCE5CD2A8}" srcOrd="1" destOrd="0" presId="urn:microsoft.com/office/officeart/2016/7/layout/RepeatingBendingProcessNew"/>
    <dgm:cxn modelId="{B807B8C1-FA06-4B9A-ADCD-FCF1524077F1}" srcId="{A32F603D-75E8-4284-BDD8-ADF23FF13BA7}" destId="{76F17E3B-80AF-47DD-9142-1A7ED746822D}" srcOrd="0" destOrd="0" parTransId="{90FC2B00-F28C-4350-B0E5-BFEF47BEDEF2}" sibTransId="{AA5BCBAE-2D66-458B-9F6D-9CD2ED75B432}"/>
    <dgm:cxn modelId="{2C1B86D4-E052-4542-B62A-654B8BD22C17}" type="presOf" srcId="{A32F603D-75E8-4284-BDD8-ADF23FF13BA7}" destId="{0D51B3B3-61CA-4CF6-B1B7-671BB33DB0E2}" srcOrd="0" destOrd="0" presId="urn:microsoft.com/office/officeart/2016/7/layout/RepeatingBendingProcessNew"/>
    <dgm:cxn modelId="{8BC385FA-1F3D-4ABE-8955-C3DA8C6A7CB3}" srcId="{A32F603D-75E8-4284-BDD8-ADF23FF13BA7}" destId="{FEA05B79-FE3E-4E9A-85BA-F27102852E80}" srcOrd="3" destOrd="0" parTransId="{3AD968BE-F450-4CF4-A4E1-85A8E1B69C30}" sibTransId="{D95BC392-C08B-4D62-90B0-428E96995B44}"/>
    <dgm:cxn modelId="{2AF07F21-1110-4F04-899A-7D88D5C83101}" type="presParOf" srcId="{0D51B3B3-61CA-4CF6-B1B7-671BB33DB0E2}" destId="{3EC087A1-3A3E-41B3-BFEE-DF6BF58915F1}" srcOrd="0" destOrd="0" presId="urn:microsoft.com/office/officeart/2016/7/layout/RepeatingBendingProcessNew"/>
    <dgm:cxn modelId="{A640CA9A-D43D-41BC-9922-7A1566137202}" type="presParOf" srcId="{0D51B3B3-61CA-4CF6-B1B7-671BB33DB0E2}" destId="{F913877A-723F-4C8B-BE28-F5544DEC8556}" srcOrd="1" destOrd="0" presId="urn:microsoft.com/office/officeart/2016/7/layout/RepeatingBendingProcessNew"/>
    <dgm:cxn modelId="{7CD84AAB-EDFF-4E06-B34F-DE47633A6B58}" type="presParOf" srcId="{F913877A-723F-4C8B-BE28-F5544DEC8556}" destId="{EC3E567A-F84B-482D-9569-B92BCE5CD2A8}" srcOrd="0" destOrd="0" presId="urn:microsoft.com/office/officeart/2016/7/layout/RepeatingBendingProcessNew"/>
    <dgm:cxn modelId="{7E65F4E0-47AD-43F5-9CDE-5A80CC018326}" type="presParOf" srcId="{0D51B3B3-61CA-4CF6-B1B7-671BB33DB0E2}" destId="{0E2DCA61-4903-4E55-8B70-93059B727FC8}" srcOrd="2" destOrd="0" presId="urn:microsoft.com/office/officeart/2016/7/layout/RepeatingBendingProcessNew"/>
    <dgm:cxn modelId="{FAB6BD1D-68FB-4C3D-BAC1-2F72C8ABC17F}" type="presParOf" srcId="{0D51B3B3-61CA-4CF6-B1B7-671BB33DB0E2}" destId="{99D217AA-BB78-4DFB-B7DE-3B22B0529192}" srcOrd="3" destOrd="0" presId="urn:microsoft.com/office/officeart/2016/7/layout/RepeatingBendingProcessNew"/>
    <dgm:cxn modelId="{C0602961-6E2D-4132-95F5-52EA00E6AB49}" type="presParOf" srcId="{99D217AA-BB78-4DFB-B7DE-3B22B0529192}" destId="{E91444FE-0787-4930-A5AC-15F3DE4D19BA}" srcOrd="0" destOrd="0" presId="urn:microsoft.com/office/officeart/2016/7/layout/RepeatingBendingProcessNew"/>
    <dgm:cxn modelId="{281FADA3-9BDC-429C-A9A3-5B63361A8851}" type="presParOf" srcId="{0D51B3B3-61CA-4CF6-B1B7-671BB33DB0E2}" destId="{4BA528B7-E37A-4D29-9492-2356C6DF9262}" srcOrd="4" destOrd="0" presId="urn:microsoft.com/office/officeart/2016/7/layout/RepeatingBendingProcessNew"/>
    <dgm:cxn modelId="{C4B85ECC-14F5-4C45-8D7F-8B24468007B2}" type="presParOf" srcId="{0D51B3B3-61CA-4CF6-B1B7-671BB33DB0E2}" destId="{9876AE3D-1BCF-45F9-BDBB-4C4EF842F45E}" srcOrd="5" destOrd="0" presId="urn:microsoft.com/office/officeart/2016/7/layout/RepeatingBendingProcessNew"/>
    <dgm:cxn modelId="{2A062D34-A6D4-4CBE-B962-54049AC1885B}" type="presParOf" srcId="{9876AE3D-1BCF-45F9-BDBB-4C4EF842F45E}" destId="{6DA2299A-8BE5-4C3E-BC2D-102713A48B73}" srcOrd="0" destOrd="0" presId="urn:microsoft.com/office/officeart/2016/7/layout/RepeatingBendingProcessNew"/>
    <dgm:cxn modelId="{1210F44D-DD37-40E7-8CA1-454FEF690132}" type="presParOf" srcId="{0D51B3B3-61CA-4CF6-B1B7-671BB33DB0E2}" destId="{26555FA4-2D39-4496-9EB6-5857F8651FF0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3877A-723F-4C8B-BE28-F5544DEC8556}">
      <dsp:nvSpPr>
        <dsp:cNvPr id="0" name=""/>
        <dsp:cNvSpPr/>
      </dsp:nvSpPr>
      <dsp:spPr>
        <a:xfrm>
          <a:off x="3189994" y="1346144"/>
          <a:ext cx="70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793" y="45720"/>
              </a:lnTo>
            </a:path>
            <a:path>
              <a:moveTo>
                <a:pt x="420375" y="45720"/>
              </a:moveTo>
              <a:lnTo>
                <a:pt x="70316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</a:t>
          </a:r>
          <a:endParaRPr lang="en-US" sz="1700" kern="1200" dirty="0"/>
        </a:p>
      </dsp:txBody>
      <dsp:txXfrm>
        <a:off x="3472788" y="1273200"/>
        <a:ext cx="137581" cy="237328"/>
      </dsp:txXfrm>
    </dsp:sp>
    <dsp:sp modelId="{3EC087A1-3A3E-41B3-BFEE-DF6BF58915F1}">
      <dsp:nvSpPr>
        <dsp:cNvPr id="0" name=""/>
        <dsp:cNvSpPr/>
      </dsp:nvSpPr>
      <dsp:spPr>
        <a:xfrm>
          <a:off x="1494" y="434774"/>
          <a:ext cx="3190300" cy="19141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327" tIns="164093" rIns="156327" bIns="16409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u="sng" kern="1200" dirty="0"/>
            <a:t>3 “Freebies”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Students will be issued a temporary ID</a:t>
          </a:r>
        </a:p>
      </dsp:txBody>
      <dsp:txXfrm>
        <a:off x="1494" y="434774"/>
        <a:ext cx="3190300" cy="1914180"/>
      </dsp:txXfrm>
    </dsp:sp>
    <dsp:sp modelId="{99D217AA-BB78-4DFB-B7DE-3B22B0529192}">
      <dsp:nvSpPr>
        <dsp:cNvPr id="0" name=""/>
        <dsp:cNvSpPr/>
      </dsp:nvSpPr>
      <dsp:spPr>
        <a:xfrm>
          <a:off x="1596644" y="2347154"/>
          <a:ext cx="3924069" cy="703169"/>
        </a:xfrm>
        <a:custGeom>
          <a:avLst/>
          <a:gdLst/>
          <a:ahLst/>
          <a:cxnLst/>
          <a:rect l="0" t="0" r="0" b="0"/>
          <a:pathLst>
            <a:path>
              <a:moveTo>
                <a:pt x="3924069" y="0"/>
              </a:moveTo>
              <a:lnTo>
                <a:pt x="3924069" y="368684"/>
              </a:lnTo>
              <a:lnTo>
                <a:pt x="0" y="368684"/>
              </a:lnTo>
              <a:lnTo>
                <a:pt x="0" y="703169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</a:t>
          </a:r>
        </a:p>
      </dsp:txBody>
      <dsp:txXfrm>
        <a:off x="3458876" y="2580074"/>
        <a:ext cx="199604" cy="237328"/>
      </dsp:txXfrm>
    </dsp:sp>
    <dsp:sp modelId="{0E2DCA61-4903-4E55-8B70-93059B727FC8}">
      <dsp:nvSpPr>
        <dsp:cNvPr id="0" name=""/>
        <dsp:cNvSpPr/>
      </dsp:nvSpPr>
      <dsp:spPr>
        <a:xfrm>
          <a:off x="3925563" y="434774"/>
          <a:ext cx="3190300" cy="19141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327" tIns="164093" rIns="156327" bIns="16409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u="sng" kern="1200"/>
            <a:t>4</a:t>
          </a:r>
          <a:r>
            <a:rPr lang="en-US" sz="2100" i="1" u="sng" kern="1200" baseline="30000"/>
            <a:t>th</a:t>
          </a:r>
          <a:r>
            <a:rPr lang="en-US" sz="2100" i="1" u="sng" kern="1200"/>
            <a:t> Violation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$5 Revtrak charge, a new badge printed, parent contact, and afterschool detention</a:t>
          </a:r>
        </a:p>
      </dsp:txBody>
      <dsp:txXfrm>
        <a:off x="3925563" y="434774"/>
        <a:ext cx="3190300" cy="1914180"/>
      </dsp:txXfrm>
    </dsp:sp>
    <dsp:sp modelId="{9876AE3D-1BCF-45F9-BDBB-4C4EF842F45E}">
      <dsp:nvSpPr>
        <dsp:cNvPr id="0" name=""/>
        <dsp:cNvSpPr/>
      </dsp:nvSpPr>
      <dsp:spPr>
        <a:xfrm>
          <a:off x="3189994" y="3994093"/>
          <a:ext cx="70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2793" y="45719"/>
              </a:lnTo>
            </a:path>
            <a:path>
              <a:moveTo>
                <a:pt x="420375" y="45719"/>
              </a:moveTo>
              <a:lnTo>
                <a:pt x="703169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</a:t>
          </a:r>
        </a:p>
      </dsp:txBody>
      <dsp:txXfrm>
        <a:off x="3472788" y="3921149"/>
        <a:ext cx="137581" cy="237328"/>
      </dsp:txXfrm>
    </dsp:sp>
    <dsp:sp modelId="{4BA528B7-E37A-4D29-9492-2356C6DF9262}">
      <dsp:nvSpPr>
        <dsp:cNvPr id="0" name=""/>
        <dsp:cNvSpPr/>
      </dsp:nvSpPr>
      <dsp:spPr>
        <a:xfrm>
          <a:off x="1494" y="3082723"/>
          <a:ext cx="3190300" cy="191418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327" tIns="164093" rIns="156327" bIns="16409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u="sng" kern="1200"/>
            <a:t>5</a:t>
          </a:r>
          <a:r>
            <a:rPr lang="en-US" sz="2100" i="1" u="sng" kern="1200" baseline="30000"/>
            <a:t>th</a:t>
          </a:r>
          <a:r>
            <a:rPr lang="en-US" sz="2100" i="1" u="sng" kern="1200"/>
            <a:t> Violation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u="none" kern="1200"/>
            <a:t>Another $5 Revtrak charge, parent contact, and an additional afterschool detention</a:t>
          </a:r>
        </a:p>
      </dsp:txBody>
      <dsp:txXfrm>
        <a:off x="1494" y="3082723"/>
        <a:ext cx="3190300" cy="1914180"/>
      </dsp:txXfrm>
    </dsp:sp>
    <dsp:sp modelId="{26555FA4-2D39-4496-9EB6-5857F8651FF0}">
      <dsp:nvSpPr>
        <dsp:cNvPr id="0" name=""/>
        <dsp:cNvSpPr/>
      </dsp:nvSpPr>
      <dsp:spPr>
        <a:xfrm>
          <a:off x="3925563" y="3082723"/>
          <a:ext cx="3190300" cy="191418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327" tIns="164093" rIns="156327" bIns="16409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u="sng" kern="1200" dirty="0"/>
            <a:t>6</a:t>
          </a:r>
          <a:r>
            <a:rPr lang="en-US" sz="2100" i="1" u="sng" kern="1200" baseline="30000" dirty="0"/>
            <a:t>th</a:t>
          </a:r>
          <a:r>
            <a:rPr lang="en-US" sz="2100" i="1" u="sng" kern="1200" dirty="0"/>
            <a:t> Violation or more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0" u="none" kern="1200" dirty="0"/>
            <a:t>ISS Placement</a:t>
          </a:r>
        </a:p>
      </dsp:txBody>
      <dsp:txXfrm>
        <a:off x="3925563" y="3082723"/>
        <a:ext cx="3190300" cy="1914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2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99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A98B0-10FE-1EC0-2162-76A32619B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373494-4E6B-14FA-9B7F-DE0BCB142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082C6-6A52-4E72-302B-42E70508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EC8F-6F08-35C2-A9E4-78918F3C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EBD45-9AAB-932D-198D-9CED6A07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57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CBE0-A21F-AAAB-769E-004874E8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0275-CA0F-3ED3-7074-399A91257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0C160-9397-A6AB-71E0-D182C0B4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BE20-E2ED-5A79-EC27-14EB2D8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B1893-F22F-22A7-C2D7-304F0003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8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A5EA-943C-AC66-0D30-9097B2BC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DCC0A-11DC-E1CA-62D5-81EAADCB3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0990C-542F-9956-D052-5E91E6BB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BBF86-E9FD-6101-BB9F-228AEBD42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90E44-AA95-03D3-9E4B-F6C46CFC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1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D5D8-DFA9-6584-2E2C-0F6F3340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0B4AE-05BA-AF3F-DA97-C939320AC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6EBBC-7C5C-45E5-87CB-4CEB6AF9C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D279A-DEE5-F5B9-3990-110A3203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97BB7-280D-B051-F1B3-403F58A4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46C80-9FAB-9137-A7BB-FFD87219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56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B61C-4486-B5D0-54D2-F1FEF63F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1EF4B-D092-5721-EDE0-68D472E49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176C3-DB59-415F-B12F-97C7AF631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1B8C6-B829-E51E-0145-775D54C7C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36A1E-2C45-0CE3-3915-3EF76AE93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1B1C7-5A43-7E94-F1E3-1316620CC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F74BA-9041-845B-979F-412FDA2D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CD8251-A662-E81D-7EF4-FD0068F0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90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208A-4CBC-6A83-54F5-148FEB9F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FE52B-F6F2-69ED-4C54-2735C2C3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325EF-C614-45CB-53E9-1F1B7E8F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DEA1E-5A2B-E079-8261-640FA78D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FD8C-0FF1-54D6-32F8-EA27DFEC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0FE08-0889-F547-FD80-57EEA82BA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D3A65-3194-4C30-40FE-3CDECA85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41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67768-B305-A933-628C-80E300C4E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C050-9FA5-7EA6-2D3B-16F42D963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3623C-7188-8F09-0DA9-A149D5A65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8549A-B560-A4B3-C72B-576FF6B1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FEA56-891B-7542-B2EB-5DF076C4E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A7AA0-53C7-FFF9-4462-9612AD74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6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39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38B7-92DC-42B6-65E1-D7EBEFB1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54CD6-4391-3104-B76A-166FDC48C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E71F26-4DC9-A8F2-CCCE-BD72803DD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AC2F0-63E0-5C67-8BE1-3A66140C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A4B77-823C-528D-929C-576D1C48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17A08-5EB4-8A69-6978-88BD0E7D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28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C57D-8023-795E-6FEB-CEB3389A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79DBA8-2ED1-ABBC-3900-47052A6AC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83CCA-9671-7ADF-DB91-DD2D7E73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C65B8-A2C6-1F03-6380-146968A5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8424C-3267-8DE4-DEAE-B57C36D9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3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C22186-E890-F041-5449-393BD9052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93173-D53E-C82B-2034-8A10D82A0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E273-5D53-0E7A-8170-C095840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18E6-14D8-003D-5D13-3907CD81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7AA45-1EC4-C4CF-46E2-B34AA079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65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4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9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54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80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83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1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528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425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9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04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419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5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67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5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80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70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9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02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75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40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017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77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4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35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3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6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7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6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12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94CE4-ABFD-CD76-4069-42A4BCA5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FF1B0-C9C9-9FAD-BAE5-8E866E198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0F908-5422-30E8-606E-9C116E36B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A3AC-F491-4558-8733-5474A1FF0BEE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F0BA7-D597-EE57-6751-BA7EA4E80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79DBF-D006-FF81-3D88-135C74DF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FC4E2-CC9F-4AE1-BA53-D611D46D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7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6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cougar&#10;&#10;Description automatically generated">
            <a:extLst>
              <a:ext uri="{FF2B5EF4-FFF2-40B4-BE49-F238E27FC236}">
                <a16:creationId xmlns:a16="http://schemas.microsoft.com/office/drawing/2014/main" id="{77CDC981-035F-EB74-3ABB-D7F65716C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6" b="18851"/>
          <a:stretch/>
        </p:blipFill>
        <p:spPr>
          <a:xfrm>
            <a:off x="-1" y="10"/>
            <a:ext cx="12192001" cy="685798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201E0F5-610E-4FD9-AB5E-070695DB1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90322" y="1290319"/>
            <a:ext cx="6858002" cy="427736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3000">
                <a:srgbClr val="000000">
                  <a:alpha val="23000"/>
                </a:srgbClr>
              </a:gs>
              <a:gs pos="100000">
                <a:srgbClr val="000000">
                  <a:alpha val="36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7BCAA0D-5EB2-4E14-BDFE-07A3F3504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780937" y="446946"/>
            <a:ext cx="6858002" cy="596410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23000"/>
                </a:srgbClr>
              </a:gs>
              <a:gs pos="100000">
                <a:srgbClr val="000000">
                  <a:alpha val="4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76D68-DACF-AEAC-EBA5-B84920986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483" y="4227949"/>
            <a:ext cx="7014508" cy="2065064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Cougar Student-ID Procedures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B1BA7-3020-49D7-AE38-CC4117C5E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2" y="917843"/>
            <a:ext cx="6119968" cy="858747"/>
          </a:xfrm>
        </p:spPr>
        <p:txBody>
          <a:bodyPr anchor="t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Kempner HS, 2024-2025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“</a:t>
            </a:r>
            <a:r>
              <a:rPr lang="en-US" b="1" i="1" dirty="0">
                <a:solidFill>
                  <a:srgbClr val="FFFFFF"/>
                </a:solidFill>
              </a:rPr>
              <a:t>stay true</a:t>
            </a:r>
            <a:r>
              <a:rPr lang="en-US" dirty="0">
                <a:solidFill>
                  <a:srgbClr val="FFFFFF"/>
                </a:solidFill>
              </a:rPr>
              <a:t>”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A8CB1B5-064D-4590-A7F2-70C604854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571500"/>
            <a:ext cx="1106026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C0F619-4F98-49B2-B92F-39B242F38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74" y="6287848"/>
            <a:ext cx="1106026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panther&#10;&#10;Description automatically generated">
            <a:extLst>
              <a:ext uri="{FF2B5EF4-FFF2-40B4-BE49-F238E27FC236}">
                <a16:creationId xmlns:a16="http://schemas.microsoft.com/office/drawing/2014/main" id="{4A2F69B8-974B-5EB1-A178-DD70DA2A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726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70B28-AA8D-3F5C-C0BA-8F4960D13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896664"/>
            <a:ext cx="6762574" cy="2176828"/>
          </a:xfrm>
        </p:spPr>
        <p:txBody>
          <a:bodyPr anchor="b">
            <a:norm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900" i="1" u="sng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Tuesday, September 3, 2024: “Adhere to Student Code of Conduct”</a:t>
            </a:r>
            <a:br>
              <a:rPr lang="en-US" sz="1900" i="1" u="sng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9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9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daily inspection of the Student ID expectation is not intended to punish our Educators or Students. It is designed to be a positive thing to keep everybody safe. We will do this every day, all year long, because WE need to be safe every day, all year long.</a:t>
            </a:r>
            <a:br>
              <a:rPr lang="en-US" sz="1900" kern="1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0EE07-0187-73DE-47E7-C16A378AB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2641" y="4839366"/>
            <a:ext cx="4023359" cy="38244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“THE KEMPNER WAY”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77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BC5CF-AF87-9641-FF55-7240F9737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r="770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A638F-0BFE-30A2-14D2-64C75CE74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" y="1767979"/>
            <a:ext cx="8347120" cy="17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9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cougar&#10;&#10;Description automatically generated">
            <a:extLst>
              <a:ext uri="{FF2B5EF4-FFF2-40B4-BE49-F238E27FC236}">
                <a16:creationId xmlns:a16="http://schemas.microsoft.com/office/drawing/2014/main" id="{4A2F02A2-14C8-0330-9DE6-592A3A474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0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83594-304D-9028-4C6A-89AF0108BE38}"/>
              </a:ext>
            </a:extLst>
          </p:cNvPr>
          <p:cNvSpPr txBox="1">
            <a:spLocks/>
          </p:cNvSpPr>
          <p:nvPr/>
        </p:nvSpPr>
        <p:spPr>
          <a:xfrm>
            <a:off x="7097086" y="2434201"/>
            <a:ext cx="5091865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1" i="0" u="sng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Student IDs provide access to on-campus services</a:t>
            </a: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Cafeteria meal payments </a:t>
            </a:r>
          </a:p>
          <a:p>
            <a:pPr marR="0" lvl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Library services </a:t>
            </a:r>
          </a:p>
          <a:p>
            <a:pPr marR="0" lvl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kumimoji="0" lang="en-US" sz="1400" b="1" i="0" u="sng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1" i="0" u="sng" strike="noStrike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2024 and Spring 2025 Exam Exemptions </a:t>
            </a:r>
          </a:p>
          <a:p>
            <a:pPr marR="0" lvl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Entrance to campus events </a:t>
            </a:r>
          </a:p>
          <a:p>
            <a:pPr marR="0" lvl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(Games, Dances, Pep Rallies, etc.) </a:t>
            </a:r>
          </a:p>
          <a:p>
            <a:pPr marR="0" lvl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400" u="sng" dirty="0">
                <a:latin typeface="+mn-lt"/>
                <a:ea typeface="+mn-ea"/>
                <a:cs typeface="+mn-cs"/>
              </a:rPr>
              <a:t>Student still must pay entry fee</a:t>
            </a: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en-US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Picture 4" descr="A cougar looking at the camera&#10;&#10;Description automatically generated">
            <a:extLst>
              <a:ext uri="{FF2B5EF4-FFF2-40B4-BE49-F238E27FC236}">
                <a16:creationId xmlns:a16="http://schemas.microsoft.com/office/drawing/2014/main" id="{0C5CE23F-2F09-5EA6-E6ED-909F4122E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r="-1" b="94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DF34A-C81F-8B13-8E57-D19D60063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5438775" cy="3204134"/>
          </a:xfrm>
        </p:spPr>
        <p:txBody>
          <a:bodyPr anchor="b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While greeting students at the door, Teachers will check for each student's visible ID. Students without an ID will report to their Grade-Level Administrator: 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12th Grade: Mr. Schultz (Downstairs' AP Office)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11th Grade: Mrs. Squires (Downstairs AP Office)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10th Grade: Mr. Maldonado (Upstairs AP Office)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9th Grade: Mr. McCabe (Upstairs AP Office)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kern="0" dirty="0">
                <a:solidFill>
                  <a:schemeClr val="bg1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The Teacher will mark the Student absent, and their AP's Office TEAM will document the Student's attendance. </a:t>
            </a:r>
            <a:b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731254-5CEE-B1B2-47F0-EF38E8842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Inspect what WE Expect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81EE4-B115-2A7D-4FF4-2FC28F5C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85" y="63121"/>
            <a:ext cx="6832132" cy="78416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Missing, Lost, or Forgotten ID</a:t>
            </a:r>
          </a:p>
        </p:txBody>
      </p:sp>
      <p:pic>
        <p:nvPicPr>
          <p:cNvPr id="6" name="Picture 5" descr="A cougar with its mouth open&#10;&#10;Description automatically generated">
            <a:extLst>
              <a:ext uri="{FF2B5EF4-FFF2-40B4-BE49-F238E27FC236}">
                <a16:creationId xmlns:a16="http://schemas.microsoft.com/office/drawing/2014/main" id="{151F4D7B-E148-C49E-87A2-E13DEB964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 r="1851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F33A4799-3DD3-FE47-BA7A-ACB138BD4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839529"/>
              </p:ext>
            </p:extLst>
          </p:nvPr>
        </p:nvGraphicFramePr>
        <p:xfrm>
          <a:off x="4832060" y="910399"/>
          <a:ext cx="7117358" cy="543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631133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304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Batang</vt:lpstr>
      <vt:lpstr>Arial</vt:lpstr>
      <vt:lpstr>Avenir Next LT Pro</vt:lpstr>
      <vt:lpstr>Avenir Next LT Pro Light</vt:lpstr>
      <vt:lpstr>Calibri</vt:lpstr>
      <vt:lpstr>Calibri Light</vt:lpstr>
      <vt:lpstr>Times New Roman</vt:lpstr>
      <vt:lpstr>AlignmentVTI</vt:lpstr>
      <vt:lpstr>Office Theme</vt:lpstr>
      <vt:lpstr>AccentBoxVTI</vt:lpstr>
      <vt:lpstr>1_Office Theme</vt:lpstr>
      <vt:lpstr>Cougar Student-ID Procedures</vt:lpstr>
      <vt:lpstr>Tuesday, September 3, 2024: “Adhere to Student Code of Conduct”  The daily inspection of the Student ID expectation is not intended to punish our Educators or Students. It is designed to be a positive thing to keep everybody safe. We will do this every day, all year long, because WE need to be safe every day, all year long. </vt:lpstr>
      <vt:lpstr>PowerPoint Presentation</vt:lpstr>
      <vt:lpstr>PowerPoint Presentation</vt:lpstr>
      <vt:lpstr>While greeting students at the door, Teachers will check for each student's visible ID. Students without an ID will report to their Grade-Level Administrator:    12th Grade: Mr. Schultz (Downstairs' AP Office) 11th Grade: Mrs. Squires (Downstairs AP Office) 10th Grade: Mr. Maldonado (Upstairs AP Office) 9th Grade: Mr. McCabe (Upstairs AP Office)   The Teacher will mark the Student absent, and their AP's Office TEAM will document the Student's attendance.  </vt:lpstr>
      <vt:lpstr>Missing, Lost, or Forgotten 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Cougar Tardy &amp; ID Procedures</dc:title>
  <dc:creator>Schultz, Patrick</dc:creator>
  <cp:lastModifiedBy>Schultz, Patrick</cp:lastModifiedBy>
  <cp:revision>14</cp:revision>
  <dcterms:created xsi:type="dcterms:W3CDTF">2023-08-07T13:09:08Z</dcterms:created>
  <dcterms:modified xsi:type="dcterms:W3CDTF">2024-08-23T15:58:21Z</dcterms:modified>
</cp:coreProperties>
</file>